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Insurance Claim Prediction and Risk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Presented by Data Science Team — Date: June 2024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5740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Predict insurance claims and detect potential fraud.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Supports risk management, fair pricing, and underwriting decisions.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Improved accuracy and operational efficiency in claims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Background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Insurers struggle to identify high-risk policyholders and fraudulent claims.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Predict claim filing and detect possible fraud using historical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Binary classification for claims plus fraud risk assessment based on key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Primary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Insurance dataset: demographics, vehicle, policy details, and claims history.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Secondary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46985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Industry reports and public datasets for benchmarking and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150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Methodology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7337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242077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Preparation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752005" y="2739509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Clean, encode, scale, and engineer features including fraud indicators.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7895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3305294"/>
            <a:ext cx="195012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Exploratory Analysis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752005" y="3624024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Analyze feature distributions, outliers, and correlations.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42410"/>
            <a:ext cx="737116" cy="17111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418980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Modeling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752005" y="4508540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Logistic Regression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1752005" y="4795838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Decision Tree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1752005" y="5083135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Random Forest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1752005" y="5370433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XGBoost</a:t>
            </a:r>
            <a:endParaRPr lang="en-US" sz="11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53576"/>
            <a:ext cx="737116" cy="88451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52005" y="590097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Evaluation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1752005" y="6219706"/>
            <a:ext cx="65982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Use Accuracy, Precision, Recall, F1-Score, ROC-AUC metrics.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5830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Results and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Model Comparison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XGBoost performs best on claim and fraud prediction.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Policyholder age, vehicle type, claim history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Fraud-related flags and anomaly scores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Risk Scores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2381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Probabilities inform claim likelihood and fraud risk prioritization.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Business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Fraud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Improved identification reduces false claims and losses.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5F515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Premium Pricing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Better risk segmentation supports fair and competitive pricing.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5F515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Underwriting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Data-driven decisions enhance operational efficiency and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33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Risks, Challenges,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781062"/>
            <a:ext cx="30480" cy="4425196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02097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81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8235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858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Risks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34934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Class imbalance and data quality issues.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83011" y="379154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Evolving fraud tactics challenge model accuracy.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183011" y="423374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Regulatory demands for model explainability.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273612" y="529018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</p:sp>
      <p:sp>
        <p:nvSpPr>
          <p:cNvPr id="13" name="Shape 10"/>
          <p:cNvSpPr/>
          <p:nvPr/>
        </p:nvSpPr>
        <p:spPr>
          <a:xfrm>
            <a:off x="793790" y="50502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</p:sp>
      <p:sp>
        <p:nvSpPr>
          <p:cNvPr id="14" name="Text 11"/>
          <p:cNvSpPr/>
          <p:nvPr/>
        </p:nvSpPr>
        <p:spPr>
          <a:xfrm>
            <a:off x="878860" y="50927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2183011" y="5128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2183011" y="561855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ML models enhance claim prediction and fraud detection.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183011" y="648045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Data-driven strategies improve insurance risk management and profitability.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2025-05-27T08:01:30Z</dcterms:created>
  <dcterms:modified xsi:type="dcterms:W3CDTF">2025-05-27T08:01:30Z</dcterms:modified>
</cp:coreProperties>
</file>